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3F06AC-52CB-411D-A149-DF15D5C8C2A0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D44256-71DF-4665-9B81-05903CBBB8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Биомеханическая стимуляция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косметологии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создает избыточное давление.</a:t>
            </a:r>
            <a:br>
              <a:rPr lang="ru-RU" dirty="0" smtClean="0"/>
            </a:br>
            <a:r>
              <a:rPr lang="ru-RU" dirty="0" smtClean="0"/>
              <a:t>Кровь интенсивнее поступает к кожному покрову и улучшает питание клеток.</a:t>
            </a:r>
            <a:br>
              <a:rPr lang="ru-RU" dirty="0" smtClean="0"/>
            </a:br>
            <a:r>
              <a:rPr lang="ru-RU" dirty="0" smtClean="0"/>
              <a:t>Кожа лица светлеет и розовеет, ощущается свежесть и </a:t>
            </a:r>
            <a:r>
              <a:rPr lang="ru-RU" dirty="0" smtClean="0"/>
              <a:t>бодрость.</a:t>
            </a:r>
          </a:p>
          <a:p>
            <a:r>
              <a:rPr lang="ru-RU" dirty="0" smtClean="0"/>
              <a:t>Воздействуя </a:t>
            </a:r>
            <a:r>
              <a:rPr lang="ru-RU" dirty="0" smtClean="0"/>
              <a:t>на различные мышцы лица можно </a:t>
            </a:r>
            <a:r>
              <a:rPr lang="ru-RU" dirty="0" smtClean="0"/>
              <a:t>добиться повышения </a:t>
            </a:r>
            <a:r>
              <a:rPr lang="ru-RU" dirty="0" smtClean="0"/>
              <a:t>упругости кожи; </a:t>
            </a:r>
            <a:endParaRPr lang="ru-RU" dirty="0" smtClean="0"/>
          </a:p>
          <a:p>
            <a:r>
              <a:rPr lang="ru-RU" dirty="0" smtClean="0"/>
              <a:t>увеличения </a:t>
            </a:r>
            <a:r>
              <a:rPr lang="ru-RU" dirty="0" smtClean="0"/>
              <a:t>остроты </a:t>
            </a:r>
            <a:r>
              <a:rPr lang="ru-RU" dirty="0" smtClean="0"/>
              <a:t>зрения</a:t>
            </a:r>
            <a:r>
              <a:rPr lang="ru-RU" dirty="0" smtClean="0"/>
              <a:t> </a:t>
            </a: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Биомеханическая стимуляция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процедура </a:t>
            </a:r>
            <a:r>
              <a:rPr lang="ru-RU" dirty="0" smtClean="0"/>
              <a:t>из области биомеханики спорта, представляет собой процесс пассивной тренировки мышц, при воздействии механических волн определённой длинны и частоты в направлении вдоль мышечных волокон.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БМС - механическое воздействие на мышцы с целью получения особых эффектов - психофизических. Ведь именно они являются основой для тренировки мышц, суставной подвижности, улучшения координации движений, и, следовательно, ускоренного освоения элементов сложных движений, а также восстановлению двигательной активности после травм и ряда заболеваний двигательного аппарата человека.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В. Т. Назарова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вибрационно-волнового преобразователя для усиления эффективности тренировочного процесса.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Включает в себя комплексы упражнений, статических и динамических, которые имеют разную направленность и рассчитаны на разный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c5fa71154e54a7dc171cbef08a94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4714845" cy="3145686"/>
          </a:xfrm>
          <a:prstGeom prst="rect">
            <a:avLst/>
          </a:prstGeom>
        </p:spPr>
      </p:pic>
      <p:pic>
        <p:nvPicPr>
          <p:cNvPr id="3" name="Рисунок 2" descr="d7306de65d0df46fa29d5817659066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56" y="357166"/>
            <a:ext cx="4714845" cy="3145686"/>
          </a:xfrm>
          <a:prstGeom prst="rect">
            <a:avLst/>
          </a:prstGeom>
        </p:spPr>
      </p:pic>
      <p:pic>
        <p:nvPicPr>
          <p:cNvPr id="4" name="Рисунок 3" descr="cf7906856811336ae8a52e6dd3081e2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7562"/>
            <a:ext cx="4714846" cy="3145686"/>
          </a:xfrm>
          <a:prstGeom prst="rect">
            <a:avLst/>
          </a:prstGeom>
        </p:spPr>
      </p:pic>
      <p:pic>
        <p:nvPicPr>
          <p:cNvPr id="5" name="Рисунок 4" descr="d320f1580f3258348288671f9dbb11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9155" y="3357562"/>
            <a:ext cx="4714845" cy="31456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тренажеров: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Тренажер для динамических занятий</a:t>
            </a:r>
          </a:p>
          <a:p>
            <a:r>
              <a:rPr lang="ru-RU" dirty="0" err="1" smtClean="0"/>
              <a:t>Виброплатофрма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Косметические процедуры с использованием БМС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f5e15df8e7d00937f839f40c80bab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7" y="285728"/>
            <a:ext cx="3955990" cy="5929354"/>
          </a:xfrm>
          <a:prstGeom prst="rect">
            <a:avLst/>
          </a:prstGeom>
        </p:spPr>
      </p:pic>
      <p:pic>
        <p:nvPicPr>
          <p:cNvPr id="3" name="Рисунок 2" descr="2ccc7a80944f2e58f64a599b09ee820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85728"/>
            <a:ext cx="4390007" cy="2928958"/>
          </a:xfrm>
          <a:prstGeom prst="rect">
            <a:avLst/>
          </a:prstGeom>
        </p:spPr>
      </p:pic>
      <p:pic>
        <p:nvPicPr>
          <p:cNvPr id="4" name="Рисунок 3" descr="89ef1a96fd0b1dd53b4b64ec56cb03d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3286124"/>
            <a:ext cx="4390007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спорте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мышц перед тренировками уменьшает возможность травм, увеличивает силу мышц и подвижность в суставах. </a:t>
            </a:r>
            <a:endParaRPr lang="ru-RU" dirty="0" smtClean="0"/>
          </a:p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позволяет уже после 6-9 сеансов выполнить шпагат. </a:t>
            </a:r>
            <a:endParaRPr lang="ru-RU" dirty="0" smtClean="0"/>
          </a:p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дает </a:t>
            </a:r>
            <a:r>
              <a:rPr lang="ru-RU" dirty="0" err="1" smtClean="0"/>
              <a:t>чуство</a:t>
            </a:r>
            <a:r>
              <a:rPr lang="ru-RU" dirty="0" smtClean="0"/>
              <a:t> владения мышцами, увеличивает потребность организма в физических упражнениях, снимает физическую усталость.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БМС в </a:t>
            </a:r>
            <a:r>
              <a:rPr lang="ru-RU" dirty="0" err="1" smtClean="0"/>
              <a:t>Медецине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БМ-стимуляция</a:t>
            </a:r>
            <a:r>
              <a:rPr lang="ru-RU" dirty="0" smtClean="0"/>
              <a:t> </a:t>
            </a:r>
            <a:r>
              <a:rPr lang="ru-RU" dirty="0" smtClean="0"/>
              <a:t>эффективное средство для лечения и профилактики при:</a:t>
            </a:r>
            <a:br>
              <a:rPr lang="ru-RU" dirty="0" smtClean="0"/>
            </a:br>
            <a:r>
              <a:rPr lang="ru-RU" dirty="0" smtClean="0"/>
              <a:t>ограничении подвижности; </a:t>
            </a:r>
            <a:endParaRPr lang="ru-RU" dirty="0" smtClean="0"/>
          </a:p>
          <a:p>
            <a:r>
              <a:rPr lang="ru-RU" dirty="0" smtClean="0"/>
              <a:t>нарушении </a:t>
            </a:r>
            <a:r>
              <a:rPr lang="ru-RU" dirty="0" smtClean="0"/>
              <a:t>кровообращения; </a:t>
            </a:r>
            <a:br>
              <a:rPr lang="ru-RU" dirty="0" smtClean="0"/>
            </a:br>
            <a:r>
              <a:rPr lang="ru-RU" dirty="0" smtClean="0"/>
              <a:t>атрофиях; </a:t>
            </a:r>
            <a:endParaRPr lang="ru-RU" dirty="0" smtClean="0"/>
          </a:p>
          <a:p>
            <a:r>
              <a:rPr lang="ru-RU" dirty="0" smtClean="0"/>
              <a:t>спортивных </a:t>
            </a:r>
            <a:r>
              <a:rPr lang="ru-RU" dirty="0" smtClean="0"/>
              <a:t>травмах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E930F4-6F64-4640-8BAB-072748CB5F37}"/>
</file>

<file path=customXml/itemProps2.xml><?xml version="1.0" encoding="utf-8"?>
<ds:datastoreItem xmlns:ds="http://schemas.openxmlformats.org/officeDocument/2006/customXml" ds:itemID="{D99CDF93-7FFA-4861-AA7D-6493C229826F}"/>
</file>

<file path=customXml/itemProps3.xml><?xml version="1.0" encoding="utf-8"?>
<ds:datastoreItem xmlns:ds="http://schemas.openxmlformats.org/officeDocument/2006/customXml" ds:itemID="{B9E86C51-EF0E-4BA8-BD75-8EE253D3D73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174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Биомеханическая стимуляция</vt:lpstr>
      <vt:lpstr>Биомеханическая стимуляция</vt:lpstr>
      <vt:lpstr>Слайд 3</vt:lpstr>
      <vt:lpstr>Метод В. Т. Назарова</vt:lpstr>
      <vt:lpstr>Слайд 5</vt:lpstr>
      <vt:lpstr>Виды тренажеров:</vt:lpstr>
      <vt:lpstr>Слайд 7</vt:lpstr>
      <vt:lpstr>БМС в спорте</vt:lpstr>
      <vt:lpstr>БМС в Медецине</vt:lpstr>
      <vt:lpstr>БМС в косметологии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Биомеханическая стимуляция</dc:title>
  <dc:creator>Home</dc:creator>
  <cp:lastModifiedBy>Home</cp:lastModifiedBy>
  <cp:revision>4</cp:revision>
  <dcterms:created xsi:type="dcterms:W3CDTF">2016-04-04T18:37:42Z</dcterms:created>
  <dcterms:modified xsi:type="dcterms:W3CDTF">2016-04-04T19:15:01Z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